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4" r:id="rId9"/>
    <p:sldId id="266" r:id="rId10"/>
    <p:sldId id="267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50000"/>
  </p:normalViewPr>
  <p:slideViewPr>
    <p:cSldViewPr snapToGrid="0" snapToObjects="1">
      <p:cViewPr varScale="1">
        <p:scale>
          <a:sx n="44" d="100"/>
          <a:sy n="44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E6E1C-941E-6E43-9AB6-3AFBE47F2A7B}" type="datetimeFigureOut">
              <a:rPr lang="es-ES_tradnl" smtClean="0"/>
              <a:t>23/5/16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06CEF-83B0-B042-912F-4A989A4530A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80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CEF-83B0-B042-912F-4A989A4530A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867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CEF-83B0-B042-912F-4A989A4530A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809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CEF-83B0-B042-912F-4A989A4530A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73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CEF-83B0-B042-912F-4A989A4530A0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317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CEF-83B0-B042-912F-4A989A4530A0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9774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CEF-83B0-B042-912F-4A989A4530A0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954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CEF-83B0-B042-912F-4A989A4530A0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405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CEF-83B0-B042-912F-4A989A4530A0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67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06CEF-83B0-B042-912F-4A989A4530A0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286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 smtClean="0"/>
              <a:t>FastWer</a:t>
            </a:r>
            <a:r>
              <a:rPr lang="es-ES_tradnl" dirty="0" smtClean="0"/>
              <a:t/>
            </a:r>
            <a:br>
              <a:rPr lang="es-ES_tradnl" dirty="0" smtClean="0"/>
            </a:b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754761" y="4777379"/>
            <a:ext cx="3225852" cy="1652917"/>
          </a:xfrm>
        </p:spPr>
        <p:txBody>
          <a:bodyPr/>
          <a:lstStyle/>
          <a:p>
            <a:r>
              <a:rPr lang="es-ES_tradnl" dirty="0" smtClean="0"/>
              <a:t>Oriol </a:t>
            </a:r>
            <a:r>
              <a:rPr lang="es-ES_tradnl" dirty="0" err="1" smtClean="0"/>
              <a:t>andr</a:t>
            </a:r>
            <a:r>
              <a:rPr lang="es-ES" dirty="0" err="1" smtClean="0"/>
              <a:t>és</a:t>
            </a:r>
            <a:endParaRPr lang="es-ES" dirty="0" smtClean="0"/>
          </a:p>
          <a:p>
            <a:r>
              <a:rPr lang="es-ES_tradnl" dirty="0" smtClean="0"/>
              <a:t>Albert gin</a:t>
            </a:r>
            <a:r>
              <a:rPr lang="es-ES" dirty="0" err="1" smtClean="0"/>
              <a:t>és</a:t>
            </a:r>
            <a:endParaRPr lang="es-ES" dirty="0" smtClean="0"/>
          </a:p>
          <a:p>
            <a:r>
              <a:rPr lang="es-ES" dirty="0" smtClean="0"/>
              <a:t>Rubén </a:t>
            </a:r>
            <a:r>
              <a:rPr lang="es-ES" dirty="0" err="1" smtClean="0"/>
              <a:t>hERAS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56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Herramientas de desarrollo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853248"/>
            <a:ext cx="3352800" cy="1943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98" y="4292309"/>
            <a:ext cx="3699747" cy="21752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473" y="1780326"/>
            <a:ext cx="2420511" cy="20160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513" y="4292309"/>
            <a:ext cx="1917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1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Futuro de la app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200" dirty="0" smtClean="0"/>
              <a:t>Desarrollo </a:t>
            </a:r>
            <a:r>
              <a:rPr lang="es-ES" sz="3200" dirty="0" smtClean="0"/>
              <a:t>móvil de </a:t>
            </a:r>
            <a:r>
              <a:rPr lang="es-ES" sz="3200" dirty="0" err="1" smtClean="0"/>
              <a:t>Fastwer</a:t>
            </a:r>
            <a:endParaRPr lang="es-ES" sz="3200" dirty="0" smtClean="0"/>
          </a:p>
          <a:p>
            <a:r>
              <a:rPr lang="es-ES_tradnl" sz="3200" dirty="0" smtClean="0"/>
              <a:t>Diseño mucho m</a:t>
            </a:r>
            <a:r>
              <a:rPr lang="es-ES" sz="3200" dirty="0" err="1" smtClean="0"/>
              <a:t>ás</a:t>
            </a:r>
            <a:r>
              <a:rPr lang="es-ES" sz="3200" dirty="0" smtClean="0"/>
              <a:t> definido y con mejores acabados</a:t>
            </a:r>
          </a:p>
          <a:p>
            <a:r>
              <a:rPr lang="es-ES" sz="3200" dirty="0" smtClean="0"/>
              <a:t>Publicación de la web</a:t>
            </a:r>
          </a:p>
          <a:p>
            <a:r>
              <a:rPr lang="es-ES" sz="3200" dirty="0" smtClean="0"/>
              <a:t>Mejorar la seguridad de la web</a:t>
            </a:r>
            <a:endParaRPr lang="es-ES_tradnl" sz="2800" dirty="0"/>
          </a:p>
          <a:p>
            <a:endParaRPr lang="es-ES_tradnl" sz="3200" dirty="0" smtClean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249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Conclusi</a:t>
            </a:r>
            <a:r>
              <a:rPr lang="es-ES" dirty="0" err="1" smtClean="0"/>
              <a:t>ones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 smtClean="0"/>
          </a:p>
          <a:p>
            <a:r>
              <a:rPr lang="es-ES_tradnl" sz="2400" dirty="0" err="1" smtClean="0"/>
              <a:t>Acotaci</a:t>
            </a:r>
            <a:r>
              <a:rPr lang="es-ES" sz="2400" dirty="0" err="1" smtClean="0"/>
              <a:t>ón</a:t>
            </a:r>
            <a:r>
              <a:rPr lang="es-ES" sz="2400" dirty="0" smtClean="0"/>
              <a:t> de tiempo para los </a:t>
            </a:r>
            <a:r>
              <a:rPr lang="es-ES" sz="2400" dirty="0" err="1" smtClean="0"/>
              <a:t>sprints</a:t>
            </a:r>
            <a:endParaRPr lang="es-ES" sz="2400" dirty="0" smtClean="0"/>
          </a:p>
          <a:p>
            <a:r>
              <a:rPr lang="es-ES" sz="2400" dirty="0" smtClean="0"/>
              <a:t>Trabajo colectivo a tiempo real</a:t>
            </a:r>
          </a:p>
          <a:p>
            <a:r>
              <a:rPr lang="es-ES" sz="2400" dirty="0" smtClean="0"/>
              <a:t>Test en diferentes </a:t>
            </a:r>
            <a:r>
              <a:rPr lang="es-ES" sz="2400" dirty="0" smtClean="0"/>
              <a:t>equipos</a:t>
            </a:r>
            <a:endParaRPr lang="es-ES" sz="2400" dirty="0" smtClean="0"/>
          </a:p>
          <a:p>
            <a:r>
              <a:rPr lang="es-ES" sz="2400" dirty="0" smtClean="0"/>
              <a:t>+ preparación = - tiempo de 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157393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Presentaci</a:t>
            </a:r>
            <a:r>
              <a:rPr lang="es-ES" dirty="0" err="1" smtClean="0"/>
              <a:t>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800" dirty="0" smtClean="0"/>
              <a:t>Objetivos del proyecto</a:t>
            </a:r>
          </a:p>
          <a:p>
            <a:r>
              <a:rPr lang="es-ES_tradnl" sz="2800" dirty="0" smtClean="0"/>
              <a:t>Funciones</a:t>
            </a:r>
          </a:p>
          <a:p>
            <a:r>
              <a:rPr lang="es-ES_tradnl" sz="2800" dirty="0" smtClean="0"/>
              <a:t>Estado</a:t>
            </a:r>
          </a:p>
          <a:p>
            <a:r>
              <a:rPr lang="es-ES_tradnl" sz="2800" dirty="0" err="1" smtClean="0"/>
              <a:t>Product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Backlog</a:t>
            </a:r>
            <a:endParaRPr lang="es-ES_tradnl" sz="2800" dirty="0" smtClean="0"/>
          </a:p>
          <a:p>
            <a:r>
              <a:rPr lang="es-ES_tradnl" sz="2800" dirty="0" smtClean="0"/>
              <a:t>En desarrollo</a:t>
            </a:r>
          </a:p>
          <a:p>
            <a:r>
              <a:rPr lang="es-ES_tradnl" sz="2800" dirty="0" err="1" smtClean="0"/>
              <a:t>Conclusi</a:t>
            </a:r>
            <a:r>
              <a:rPr lang="es-ES" sz="2800" dirty="0" err="1" smtClean="0"/>
              <a:t>ón</a:t>
            </a:r>
            <a:endParaRPr lang="es-ES" sz="2800" dirty="0" smtClean="0"/>
          </a:p>
          <a:p>
            <a:endParaRPr lang="es-ES" sz="2800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401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Objetivos del proyecto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 dirty="0" smtClean="0"/>
              <a:t>Ayudar a todas aquellas personas indecisas</a:t>
            </a:r>
          </a:p>
          <a:p>
            <a:endParaRPr lang="es-ES_tradnl" sz="2800" dirty="0"/>
          </a:p>
          <a:p>
            <a:r>
              <a:rPr lang="es-ES_tradnl" sz="2800" dirty="0" smtClean="0"/>
              <a:t>Plantear </a:t>
            </a:r>
            <a:r>
              <a:rPr lang="es-ES_tradnl" sz="2800" dirty="0" err="1" smtClean="0"/>
              <a:t>tests</a:t>
            </a:r>
            <a:r>
              <a:rPr lang="es-ES_tradnl" sz="2800" dirty="0" smtClean="0"/>
              <a:t> y cuestionarios</a:t>
            </a:r>
          </a:p>
          <a:p>
            <a:endParaRPr lang="es-ES_tradnl" sz="2800" dirty="0"/>
          </a:p>
          <a:p>
            <a:r>
              <a:rPr lang="es-ES_tradnl" sz="2800" dirty="0" smtClean="0"/>
              <a:t>Posteriormente ofrecer una plataforma m</a:t>
            </a:r>
            <a:r>
              <a:rPr lang="es-ES" sz="2800" dirty="0" err="1" smtClean="0"/>
              <a:t>ás</a:t>
            </a:r>
            <a:r>
              <a:rPr lang="es-ES" sz="2800" dirty="0" smtClean="0"/>
              <a:t> completa y fiable que </a:t>
            </a:r>
            <a:r>
              <a:rPr lang="es-ES" sz="2800" dirty="0" err="1" smtClean="0"/>
              <a:t>yahoo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03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Funciones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400" dirty="0" smtClean="0"/>
              <a:t>Registro y </a:t>
            </a:r>
            <a:r>
              <a:rPr lang="es-ES_tradnl" sz="2400" dirty="0" err="1" smtClean="0"/>
              <a:t>login</a:t>
            </a:r>
            <a:r>
              <a:rPr lang="es-ES_tradnl" sz="2400" dirty="0" smtClean="0"/>
              <a:t> </a:t>
            </a:r>
            <a:r>
              <a:rPr lang="es-ES_tradnl" sz="2400" dirty="0" smtClean="0"/>
              <a:t>propio</a:t>
            </a:r>
          </a:p>
          <a:p>
            <a:r>
              <a:rPr lang="es-ES" sz="2400" dirty="0"/>
              <a:t>Inicio donde ver </a:t>
            </a:r>
            <a:r>
              <a:rPr lang="es-ES" sz="2400" dirty="0" smtClean="0"/>
              <a:t>las </a:t>
            </a:r>
            <a:r>
              <a:rPr lang="es-ES" sz="2400" dirty="0" smtClean="0"/>
              <a:t>últimas</a:t>
            </a:r>
            <a:r>
              <a:rPr lang="es-ES" sz="2400" dirty="0" smtClean="0"/>
              <a:t> </a:t>
            </a:r>
            <a:r>
              <a:rPr lang="es-ES" sz="2400" dirty="0"/>
              <a:t>preguntas de la comunidad y </a:t>
            </a:r>
            <a:r>
              <a:rPr lang="es-ES" sz="2400" dirty="0" smtClean="0"/>
              <a:t>filtrarlas</a:t>
            </a:r>
            <a:endParaRPr lang="es-ES" sz="2400" dirty="0"/>
          </a:p>
          <a:p>
            <a:r>
              <a:rPr lang="es-ES_tradnl" sz="2400" dirty="0" smtClean="0"/>
              <a:t>Posibilidad </a:t>
            </a:r>
            <a:r>
              <a:rPr lang="es-ES_tradnl" sz="2400" dirty="0" smtClean="0"/>
              <a:t>de crear preguntas y respuestas de dos tipos</a:t>
            </a:r>
          </a:p>
          <a:p>
            <a:r>
              <a:rPr lang="es-ES_tradnl" sz="2400" dirty="0" smtClean="0"/>
              <a:t>Contestar preguntas de otras personas</a:t>
            </a:r>
          </a:p>
          <a:p>
            <a:r>
              <a:rPr lang="es-ES_tradnl" sz="2400" dirty="0" err="1" smtClean="0"/>
              <a:t>Funci</a:t>
            </a:r>
            <a:r>
              <a:rPr lang="es-ES" sz="2400" dirty="0" err="1" smtClean="0"/>
              <a:t>ón</a:t>
            </a:r>
            <a:r>
              <a:rPr lang="es-ES" sz="2400" dirty="0" smtClean="0"/>
              <a:t> para </a:t>
            </a:r>
            <a:r>
              <a:rPr lang="es-ES" sz="2400" dirty="0" smtClean="0"/>
              <a:t>buscar y seguir </a:t>
            </a:r>
            <a:r>
              <a:rPr lang="es-ES" sz="2400" dirty="0" smtClean="0"/>
              <a:t>a otros usuarios </a:t>
            </a:r>
            <a:endParaRPr lang="es-ES" sz="2400" dirty="0" smtClean="0"/>
          </a:p>
          <a:p>
            <a:pPr marL="0" indent="0">
              <a:buNone/>
            </a:pP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533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Funciones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smtClean="0"/>
              <a:t>Envío </a:t>
            </a:r>
            <a:r>
              <a:rPr lang="es-ES" sz="2400" dirty="0" smtClean="0"/>
              <a:t>de mails mediante </a:t>
            </a:r>
            <a:r>
              <a:rPr lang="es-ES" sz="2400" dirty="0" err="1" smtClean="0"/>
              <a:t>php</a:t>
            </a:r>
            <a:endParaRPr lang="es-ES" sz="2400" dirty="0" smtClean="0"/>
          </a:p>
          <a:p>
            <a:r>
              <a:rPr lang="es-ES" sz="2400" dirty="0" smtClean="0"/>
              <a:t>Confirmaci</a:t>
            </a:r>
            <a:r>
              <a:rPr lang="es-ES" sz="2400" dirty="0" smtClean="0"/>
              <a:t>ón de cuenta por correo</a:t>
            </a:r>
          </a:p>
          <a:p>
            <a:r>
              <a:rPr lang="es-ES" sz="2400" dirty="0" smtClean="0"/>
              <a:t>Pantalla donde ver preguntas de seguidos y propias</a:t>
            </a:r>
          </a:p>
          <a:p>
            <a:r>
              <a:rPr lang="es-ES" sz="2400" dirty="0" smtClean="0"/>
              <a:t>Pantalla formulario para contactar con el soporte</a:t>
            </a:r>
            <a:endParaRPr lang="es-ES" sz="2400" dirty="0" smtClean="0"/>
          </a:p>
          <a:p>
            <a:r>
              <a:rPr lang="es-ES" sz="2400" dirty="0" smtClean="0"/>
              <a:t>Pantallas no </a:t>
            </a:r>
            <a:r>
              <a:rPr lang="es-ES" sz="2400" dirty="0" smtClean="0"/>
              <a:t>funcionales - </a:t>
            </a:r>
            <a:r>
              <a:rPr lang="es-ES" sz="2400" dirty="0" err="1" smtClean="0"/>
              <a:t>Info</a:t>
            </a:r>
            <a:r>
              <a:rPr lang="es-ES" sz="2400" dirty="0" smtClean="0"/>
              <a:t>, </a:t>
            </a:r>
            <a:r>
              <a:rPr lang="es-ES_tradnl" sz="2400" dirty="0" err="1" smtClean="0"/>
              <a:t>p</a:t>
            </a:r>
            <a:r>
              <a:rPr lang="es-ES_tradnl" sz="2400" dirty="0" err="1" smtClean="0"/>
              <a:t>ol</a:t>
            </a:r>
            <a:r>
              <a:rPr lang="es-ES" sz="2400" dirty="0" err="1"/>
              <a:t>ítica</a:t>
            </a:r>
            <a:r>
              <a:rPr lang="es-ES" sz="2400" dirty="0"/>
              <a:t> del </a:t>
            </a:r>
            <a:r>
              <a:rPr lang="es-ES" sz="2400" dirty="0" smtClean="0"/>
              <a:t>sitio</a:t>
            </a:r>
            <a:r>
              <a:rPr lang="is-IS" sz="2400" dirty="0" smtClean="0"/>
              <a:t>…</a:t>
            </a:r>
            <a:endParaRPr lang="es-ES" sz="2400" dirty="0"/>
          </a:p>
          <a:p>
            <a:r>
              <a:rPr lang="es-ES_tradnl" sz="2400" dirty="0" smtClean="0"/>
              <a:t>Perfil donde cambiar la foto de perfil y actualizar la </a:t>
            </a:r>
            <a:r>
              <a:rPr lang="es-ES_tradnl" sz="2400" dirty="0" err="1" smtClean="0"/>
              <a:t>contaseña</a:t>
            </a:r>
            <a:endParaRPr lang="es-ES_tradnl" sz="3200" dirty="0" smtClean="0"/>
          </a:p>
        </p:txBody>
      </p:sp>
    </p:spTree>
    <p:extLst>
      <p:ext uri="{BB962C8B-B14F-4D97-AF65-F5344CB8AC3E}">
        <p14:creationId xmlns:p14="http://schemas.microsoft.com/office/powerpoint/2010/main" val="97791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Control de versiones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8735" y="1152983"/>
            <a:ext cx="6931742" cy="58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Control de versiones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52983"/>
            <a:ext cx="4336026" cy="57050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26" y="1152982"/>
            <a:ext cx="7855974" cy="57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7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Product</a:t>
            </a:r>
            <a:r>
              <a:rPr lang="es-ES_tradnl" dirty="0" smtClean="0"/>
              <a:t> </a:t>
            </a:r>
            <a:r>
              <a:rPr lang="es-ES_tradnl" dirty="0" err="1" smtClean="0"/>
              <a:t>Backlog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Influencias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2380" y="1773318"/>
            <a:ext cx="2657528" cy="23480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77" y="1853248"/>
            <a:ext cx="4611071" cy="22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07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ó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1596</TotalTime>
  <Words>206</Words>
  <Application>Microsoft Macintosh PowerPoint</Application>
  <PresentationFormat>Panorámica</PresentationFormat>
  <Paragraphs>57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Calibri</vt:lpstr>
      <vt:lpstr>Century Gothic</vt:lpstr>
      <vt:lpstr>Wingdings 3</vt:lpstr>
      <vt:lpstr>Arial</vt:lpstr>
      <vt:lpstr>Ión</vt:lpstr>
      <vt:lpstr>FastWer </vt:lpstr>
      <vt:lpstr>Presentación</vt:lpstr>
      <vt:lpstr>Objetivos del proyecto</vt:lpstr>
      <vt:lpstr>Funciones</vt:lpstr>
      <vt:lpstr>Funciones</vt:lpstr>
      <vt:lpstr>Control de versiones</vt:lpstr>
      <vt:lpstr>Control de versiones</vt:lpstr>
      <vt:lpstr>Product Backlog</vt:lpstr>
      <vt:lpstr>Influencias</vt:lpstr>
      <vt:lpstr>Herramientas de desarrollo</vt:lpstr>
      <vt:lpstr>Futuro de la app</vt:lpstr>
      <vt:lpstr>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FastWer </dc:title>
  <dc:creator>Usuario de Microsoft Office</dc:creator>
  <cp:lastModifiedBy>Usuario de Microsoft Office</cp:lastModifiedBy>
  <cp:revision>44</cp:revision>
  <dcterms:created xsi:type="dcterms:W3CDTF">2016-02-28T13:04:33Z</dcterms:created>
  <dcterms:modified xsi:type="dcterms:W3CDTF">2016-05-23T20:20:27Z</dcterms:modified>
</cp:coreProperties>
</file>